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4"/>
    <p:restoredTop sz="93721"/>
  </p:normalViewPr>
  <p:slideViewPr>
    <p:cSldViewPr snapToGrid="0" snapToObjects="1">
      <p:cViewPr varScale="1">
        <p:scale>
          <a:sx n="67" d="100"/>
          <a:sy n="67" d="100"/>
        </p:scale>
        <p:origin x="2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0DEE77-748F-0749-A17A-3A408461F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8468133-1328-B241-99C9-1464BB7BDC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9F76A0-4DA6-A64D-B105-51A1C78D6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355B80-110A-1C40-AEB0-5AD060E61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0CEBC6-12A5-C648-A66F-72C758F02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7958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47FC25-1834-A14D-B619-79F0E5C92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67EA004-F6F2-724B-BA81-93BF03D48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5CA626-A82D-8E41-A94B-3F873FD7F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7EA34A-9E27-1646-8962-E3DEAABA8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2D0B1B-3A70-AB4F-A465-FD905DBF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9829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D781E65-E617-7441-A2C2-699E552AD0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5CBB13D-9608-1A4B-B7EC-5B286378A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740B3B-CA40-BC48-9D72-447EB2363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BDCD98-432C-4848-AB0C-E4FB6FE04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360D30-9125-B447-91D8-40AFFE40F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5677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296E0-3019-544B-B491-75BE7CAA9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88DDEB-9843-FC48-864A-96E0A9BE0F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9FBA7B-13EC-F84A-8BB5-B08A993B4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086AF6-5AC3-ED4F-A440-A5CD71D5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F4B579-196D-CB4B-AE0B-7CE269329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8288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4584F2-5DE5-D341-9A10-7C23205D5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CDCD58-3E90-964B-B9A7-9F45542F5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026550-8CD8-054C-AF13-7406395D5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8704D-2F75-5844-BC90-A820E1DCC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B071AA-0545-CD49-979E-B27BBC13B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3692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F5CE5F-D3E3-CB40-B06E-A0A965E68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8345D4-B285-3D40-BA4E-4726375B27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CE23B38-E8F4-8847-9D1C-96CBDD172C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ACF031A-0192-C24C-8E57-D62E8688F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A1D638-2B71-EA4B-B31A-42418A2D7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81E6C9-C773-944B-8372-8C5E9EC39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528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7D097F-4E75-7F4B-B33C-6E777E0AD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D0D595-B003-E74F-AF92-B744FDB15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C7CAD6-570F-B945-9CC8-34AB5D003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76DBAE9-2B56-4147-B0E4-B382CBB0F6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C41A682-E69B-2440-8468-0E2FA65CB3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924415F-0924-994C-8003-EE5A97171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2BE374C-BF70-634C-8FD5-9D2D29397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52C6E05-963D-AF4D-A379-05C6CF5A7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1389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C7576B-05B3-7749-8DB2-C80A43FF2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B9C94DE-AB63-C345-A133-0AD94490B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C4EFB9F-E53B-4B45-A19A-5D15B2A30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7D57C5-2106-C44B-BF80-B0A3F5162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7536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9997805-3718-E94F-B352-E4CECD7DA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C7EDB20-AFB6-1B4B-9568-7A8740D0E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91B342-4DAA-804D-84A2-F8C27E891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3875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608EC2-CF55-5340-88C6-C942759A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F34C80-32B0-0445-8ABB-18A82C842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C5BF6A-69EE-0A43-85DA-BE143FD6E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B1629F-C52A-D544-B631-D149F8D3B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59B600-F360-084D-87C4-CD948804B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C3AEFF-EA75-8547-A588-BED798371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1058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47F161-7EB0-1949-B567-B2924492E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FA7D668-B419-AE40-AA11-E03BBBACFB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CAB1913-D598-DA4B-8059-CDC563B125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448AF3-D7F9-0B43-843B-D5C681401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C2ACAC-B7D3-0148-A0C6-4B8FDB5D2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99D7E0B-7AAB-694D-9078-BB6E2EE84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5188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E69A3F5-CE36-C348-A9F6-73ADA0EDC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E06832B-D051-6344-9746-37BF529AA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B16BB8-7D2F-D94C-BFE3-F2BE73A8C3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EAAFB9-5C6E-F54A-B86C-D0197A0AC20A}" type="datetimeFigureOut">
              <a:rPr kumimoji="1" lang="zh-CN" altLang="en-US" smtClean="0"/>
              <a:t>2020/5/14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704109-D233-634B-AEC2-0E5E7F81AA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BAD5C5-0F71-AA47-B97E-DF299750FF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C7CBF-A7B4-5246-B685-BD7283A3B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3951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D2ADE4-F769-624D-A666-A26C06D21C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Dancing robot</a:t>
            </a:r>
            <a:r>
              <a:rPr lang="zh-CN" altLang="zh-CN" dirty="0">
                <a:effectLst/>
              </a:rPr>
              <a:t> 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7D36D8-8D87-5844-8F07-62FB855B09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/>
              <a:t>   </a:t>
            </a:r>
            <a:endParaRPr kumimoji="1" lang="en-US" altLang="zh-CN" dirty="0"/>
          </a:p>
          <a:p>
            <a:r>
              <a:rPr kumimoji="1" lang="en-US" altLang="zh-CN" dirty="0"/>
              <a:t>CS560</a:t>
            </a:r>
          </a:p>
          <a:p>
            <a:endParaRPr kumimoji="1" lang="en-US" altLang="zh-CN" dirty="0"/>
          </a:p>
          <a:p>
            <a:pPr algn="r"/>
            <a:r>
              <a:rPr kumimoji="1" lang="zh-CN" altLang="en-US" dirty="0"/>
              <a:t>                                  </a:t>
            </a:r>
            <a:r>
              <a:rPr kumimoji="1" lang="en-US" altLang="zh-CN" dirty="0"/>
              <a:t>Yaohan</a:t>
            </a:r>
            <a:r>
              <a:rPr kumimoji="1" lang="zh-CN" altLang="en-US" dirty="0"/>
              <a:t> </a:t>
            </a:r>
            <a:r>
              <a:rPr kumimoji="1" lang="en-US" altLang="zh-CN" dirty="0"/>
              <a:t>Teng</a:t>
            </a:r>
            <a:r>
              <a:rPr kumimoji="1" lang="zh-CN" altLang="en-US" dirty="0"/>
              <a:t> </a:t>
            </a:r>
            <a:r>
              <a:rPr kumimoji="1" lang="en-US" altLang="zh-CN" dirty="0"/>
              <a:t>00807306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9907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E7AFFA-3F04-6140-ACC9-6C1C611AF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(7) Idle function: </a:t>
            </a:r>
            <a:br>
              <a:rPr lang="zh-CN" altLang="zh-CN" dirty="0"/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4E6407-40E3-B942-A1FE-24E4796D4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getAngle</a:t>
            </a:r>
            <a:r>
              <a:rPr kumimoji="1" lang="en-US" altLang="zh-CN" dirty="0"/>
              <a:t>() in idle(void)</a:t>
            </a:r>
          </a:p>
          <a:p>
            <a:r>
              <a:rPr kumimoji="1" lang="en-US" altLang="zh-CN" dirty="0" err="1"/>
              <a:t>glutIdleFunc</a:t>
            </a:r>
            <a:r>
              <a:rPr kumimoji="1" lang="en-US" altLang="zh-CN" dirty="0"/>
              <a:t>(idle) to call the idle() ,  </a:t>
            </a:r>
          </a:p>
          <a:p>
            <a:r>
              <a:rPr kumimoji="1" lang="en-US" altLang="zh-CN" dirty="0"/>
              <a:t>In this way we can use the time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 to make the robot dancing automatically.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8327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BB7D52-9ED0-5844-B3F6-943D98588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(8) Implement multiple dancing style:</a:t>
            </a:r>
            <a:br>
              <a:rPr lang="zh-CN" altLang="zh-CN" dirty="0"/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346491-1F7E-7742-ACEA-152CC314A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Change the axis which</a:t>
            </a:r>
            <a:r>
              <a:rPr kumimoji="1" lang="zh-CN" altLang="en-US" dirty="0"/>
              <a:t> </a:t>
            </a:r>
            <a:r>
              <a:rPr kumimoji="1" lang="en-US" altLang="zh-CN" dirty="0"/>
              <a:t>each body parts rotate by, including x, y and z axis.</a:t>
            </a:r>
          </a:p>
          <a:p>
            <a:r>
              <a:rPr kumimoji="1" lang="en-US" altLang="zh-CN" dirty="0"/>
              <a:t>Use a integer</a:t>
            </a:r>
            <a:r>
              <a:rPr kumimoji="1" lang="zh-CN" altLang="en-US" dirty="0"/>
              <a:t> </a:t>
            </a:r>
            <a:r>
              <a:rPr kumimoji="1" lang="en-US" altLang="zh-CN" dirty="0"/>
              <a:t>variable called </a:t>
            </a:r>
            <a:r>
              <a:rPr kumimoji="1" lang="en-US" altLang="zh-CN" dirty="0" err="1"/>
              <a:t>flag_dance</a:t>
            </a:r>
            <a:r>
              <a:rPr kumimoji="1" lang="en-US" altLang="zh-CN" dirty="0"/>
              <a:t> to control it.</a:t>
            </a:r>
          </a:p>
          <a:p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glRotate</a:t>
            </a:r>
            <a:r>
              <a:rPr kumimoji="1" lang="en-US" altLang="zh-CN" dirty="0"/>
              <a:t>(),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set each axis to 0 or 1</a:t>
            </a:r>
            <a:r>
              <a:rPr kumimoji="1" lang="zh-CN" altLang="en-US" dirty="0"/>
              <a:t> </a:t>
            </a:r>
            <a:r>
              <a:rPr kumimoji="1" lang="en-US" altLang="zh-CN" dirty="0"/>
              <a:t>, then we can have 8 dancing style in total. And we can random choose the value of </a:t>
            </a:r>
            <a:r>
              <a:rPr kumimoji="1" lang="en-US" altLang="zh-CN" dirty="0" err="1"/>
              <a:t>flag_dance</a:t>
            </a:r>
            <a:r>
              <a:rPr kumimoji="1" lang="en-US" altLang="zh-CN" dirty="0"/>
              <a:t> to make it do multiple dancing style automatically.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6728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194BDB-CD2C-D641-90A2-2C6285679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i="1" dirty="0"/>
              <a:t>1. abstract:</a:t>
            </a:r>
            <a:br>
              <a:rPr lang="zh-CN" altLang="zh-CN" dirty="0"/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F05FF6-85D3-014F-929B-0C578B028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0650"/>
            <a:ext cx="10515600" cy="4786313"/>
          </a:xfrm>
        </p:spPr>
        <p:txBody>
          <a:bodyPr/>
          <a:lstStyle/>
          <a:p>
            <a:pPr indent="0" algn="just">
              <a:spcAft>
                <a:spcPts val="0"/>
              </a:spcAft>
              <a:buNone/>
            </a:pP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(1)</a:t>
            </a:r>
            <a:r>
              <a:rPr lang="zh-CN" altLang="en-US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Purpose:</a:t>
            </a:r>
          </a:p>
          <a:p>
            <a:pPr indent="419100" algn="just">
              <a:spcAft>
                <a:spcPts val="0"/>
              </a:spcAft>
            </a:pP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Implement a dancing robot using </a:t>
            </a:r>
            <a:r>
              <a:rPr lang="en-US" altLang="zh-CN" b="1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opengl</a:t>
            </a:r>
            <a:endParaRPr lang="en-US" altLang="zh-CN" b="1" kern="100" dirty="0"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every parts of the robot can move automatically according to the time </a:t>
            </a:r>
          </a:p>
          <a:p>
            <a:pPr indent="0" algn="just">
              <a:spcAft>
                <a:spcPts val="0"/>
              </a:spcAft>
              <a:buNone/>
            </a:pP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(2)</a:t>
            </a:r>
            <a:r>
              <a:rPr lang="zh-CN" altLang="en-US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Knowledge</a:t>
            </a:r>
            <a:r>
              <a:rPr lang="zh-CN" altLang="en-US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en-US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used</a:t>
            </a:r>
            <a:r>
              <a:rPr lang="zh-CN" altLang="en-US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:</a:t>
            </a:r>
            <a:r>
              <a:rPr lang="zh-CN" altLang="en-US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altLang="zh-CN" b="1" kern="100" dirty="0"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b="1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GLUquadricObj</a:t>
            </a:r>
            <a:endParaRPr lang="en-US" altLang="zh-CN" b="1" kern="100" dirty="0"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lighting things</a:t>
            </a:r>
          </a:p>
          <a:p>
            <a:pPr indent="419100" algn="just">
              <a:spcAft>
                <a:spcPts val="0"/>
              </a:spcAft>
            </a:pPr>
            <a:r>
              <a:rPr lang="en-US" altLang="zh-CN" b="1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glTranslate</a:t>
            </a: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b="1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glRotate</a:t>
            </a: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pPr indent="419100" algn="just">
              <a:spcAft>
                <a:spcPts val="0"/>
              </a:spcAft>
            </a:pPr>
            <a:r>
              <a:rPr lang="en-US" altLang="zh-CN" b="1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gluLookat</a:t>
            </a:r>
            <a:r>
              <a:rPr lang="en-US" altLang="zh-CN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…</a:t>
            </a:r>
            <a:endParaRPr lang="zh-CN" altLang="zh-CN" sz="14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5904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77958ED-1326-774B-B6D7-35A1F797D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examples</a:t>
            </a:r>
            <a:br>
              <a:rPr lang="en-US" altLang="zh-CN" dirty="0">
                <a:solidFill>
                  <a:schemeClr val="bg1"/>
                </a:solidFill>
              </a:rPr>
            </a:br>
            <a:endParaRPr kumimoji="1" lang="en-US" altLang="zh-CN" dirty="0">
              <a:solidFill>
                <a:schemeClr val="bg1"/>
              </a:solidFill>
            </a:endParaRPr>
          </a:p>
        </p:txBody>
      </p:sp>
      <p:pic>
        <p:nvPicPr>
          <p:cNvPr id="4" name="内容占位符 3" descr="图片包含 球, 摆动, 播放器, 男人&#10;&#10;描述已自动生成">
            <a:extLst>
              <a:ext uri="{FF2B5EF4-FFF2-40B4-BE49-F238E27FC236}">
                <a16:creationId xmlns:a16="http://schemas.microsoft.com/office/drawing/2014/main" id="{2F80BD7C-7A80-0C4E-99C9-B8564158A48A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3553" r="-2" b="-2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895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屏幕录制2020-05-14 下午2.57.45" descr="屏幕录制2020-05-14 下午2.57.45">
            <a:hlinkClick r:id="" action="ppaction://media"/>
            <a:extLst>
              <a:ext uri="{FF2B5EF4-FFF2-40B4-BE49-F238E27FC236}">
                <a16:creationId xmlns:a16="http://schemas.microsoft.com/office/drawing/2014/main" id="{0D7E5798-DC21-3C42-94DA-4B865929F22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5444" y="643466"/>
            <a:ext cx="6343969" cy="556683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591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3C34D7-633D-5644-958C-AA5B77DE2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(1) </a:t>
            </a:r>
            <a:r>
              <a:rPr lang="en-US" altLang="zh-CN" dirty="0" err="1"/>
              <a:t>init</a:t>
            </a:r>
            <a:r>
              <a:rPr lang="en-US" altLang="zh-CN" dirty="0"/>
              <a:t> objects for every parts of the robot</a:t>
            </a:r>
            <a:br>
              <a:rPr lang="zh-CN" altLang="zh-CN" dirty="0"/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997503-523E-2D4F-8700-3FB2A115E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 err="1"/>
              <a:t>GLUquadricObj</a:t>
            </a:r>
            <a:r>
              <a:rPr lang="en-US" altLang="zh-CN" dirty="0"/>
              <a:t>*t, /// body</a:t>
            </a:r>
            <a:endParaRPr lang="zh-CN" altLang="zh-CN" dirty="0"/>
          </a:p>
          <a:p>
            <a:r>
              <a:rPr lang="zh-CN" altLang="en-US" dirty="0"/>
              <a:t>             </a:t>
            </a:r>
            <a:r>
              <a:rPr lang="en-US" altLang="zh-CN" dirty="0"/>
              <a:t>*h,  /// head</a:t>
            </a:r>
            <a:endParaRPr lang="zh-CN" altLang="zh-CN" dirty="0"/>
          </a:p>
          <a:p>
            <a:r>
              <a:rPr lang="en-US" altLang="zh-CN" dirty="0"/>
              <a:t>             *</a:t>
            </a:r>
            <a:r>
              <a:rPr lang="en-US" altLang="zh-CN" dirty="0" err="1"/>
              <a:t>lua</a:t>
            </a:r>
            <a:r>
              <a:rPr lang="en-US" altLang="zh-CN" dirty="0"/>
              <a:t>, /// left  upper </a:t>
            </a:r>
            <a:r>
              <a:rPr lang="en-US" altLang="zh-CN" dirty="0" err="1"/>
              <a:t>aram</a:t>
            </a:r>
            <a:endParaRPr lang="zh-CN" altLang="zh-CN" dirty="0"/>
          </a:p>
          <a:p>
            <a:r>
              <a:rPr lang="en-US" altLang="zh-CN" dirty="0"/>
              <a:t>             *</a:t>
            </a:r>
            <a:r>
              <a:rPr lang="en-US" altLang="zh-CN" dirty="0" err="1"/>
              <a:t>lla</a:t>
            </a:r>
            <a:r>
              <a:rPr lang="en-US" altLang="zh-CN" dirty="0"/>
              <a:t>, /// left  lower </a:t>
            </a:r>
            <a:r>
              <a:rPr lang="en-US" altLang="zh-CN" dirty="0" err="1"/>
              <a:t>aram</a:t>
            </a:r>
            <a:endParaRPr lang="zh-CN" altLang="zh-CN" dirty="0"/>
          </a:p>
          <a:p>
            <a:r>
              <a:rPr lang="en-US" altLang="zh-CN" dirty="0"/>
              <a:t>             *</a:t>
            </a:r>
            <a:r>
              <a:rPr lang="en-US" altLang="zh-CN" dirty="0" err="1"/>
              <a:t>rua</a:t>
            </a:r>
            <a:r>
              <a:rPr lang="en-US" altLang="zh-CN" dirty="0"/>
              <a:t>, /// right upper </a:t>
            </a:r>
            <a:r>
              <a:rPr lang="en-US" altLang="zh-CN" dirty="0" err="1"/>
              <a:t>aram</a:t>
            </a:r>
            <a:endParaRPr lang="zh-CN" altLang="zh-CN" dirty="0"/>
          </a:p>
          <a:p>
            <a:r>
              <a:rPr lang="en-US" altLang="zh-CN" dirty="0"/>
              <a:t>             *</a:t>
            </a:r>
            <a:r>
              <a:rPr lang="en-US" altLang="zh-CN" dirty="0" err="1"/>
              <a:t>rla</a:t>
            </a:r>
            <a:r>
              <a:rPr lang="en-US" altLang="zh-CN" dirty="0"/>
              <a:t>, /// right lower </a:t>
            </a:r>
            <a:r>
              <a:rPr lang="en-US" altLang="zh-CN" dirty="0" err="1"/>
              <a:t>aram</a:t>
            </a:r>
            <a:endParaRPr lang="zh-CN" altLang="zh-CN" dirty="0"/>
          </a:p>
          <a:p>
            <a:r>
              <a:rPr lang="en-US" altLang="zh-CN" dirty="0"/>
              <a:t>             *</a:t>
            </a:r>
            <a:r>
              <a:rPr lang="en-US" altLang="zh-CN" dirty="0" err="1"/>
              <a:t>lul</a:t>
            </a:r>
            <a:r>
              <a:rPr lang="en-US" altLang="zh-CN" dirty="0"/>
              <a:t>, /// left  upper leg</a:t>
            </a:r>
            <a:endParaRPr lang="zh-CN" altLang="zh-CN" dirty="0"/>
          </a:p>
          <a:p>
            <a:r>
              <a:rPr lang="en-US" altLang="zh-CN" dirty="0"/>
              <a:t>             *</a:t>
            </a:r>
            <a:r>
              <a:rPr lang="en-US" altLang="zh-CN" dirty="0" err="1"/>
              <a:t>rul</a:t>
            </a:r>
            <a:r>
              <a:rPr lang="en-US" altLang="zh-CN" dirty="0"/>
              <a:t>, /// right upper leg</a:t>
            </a:r>
            <a:endParaRPr lang="zh-CN" altLang="zh-CN" dirty="0"/>
          </a:p>
          <a:p>
            <a:r>
              <a:rPr lang="en-US" altLang="zh-CN" dirty="0"/>
              <a:t>             *</a:t>
            </a:r>
            <a:r>
              <a:rPr lang="en-US" altLang="zh-CN" dirty="0" err="1"/>
              <a:t>lll</a:t>
            </a:r>
            <a:r>
              <a:rPr lang="en-US" altLang="zh-CN" dirty="0"/>
              <a:t>, /// left  lower leg</a:t>
            </a:r>
            <a:endParaRPr lang="zh-CN" altLang="zh-CN" dirty="0"/>
          </a:p>
          <a:p>
            <a:r>
              <a:rPr lang="en-US" altLang="zh-CN" dirty="0"/>
              <a:t>             *</a:t>
            </a:r>
            <a:r>
              <a:rPr lang="en-US" altLang="zh-CN" dirty="0" err="1"/>
              <a:t>rll</a:t>
            </a:r>
            <a:r>
              <a:rPr lang="en-US" altLang="zh-CN" dirty="0"/>
              <a:t>; /// right lower leg</a:t>
            </a:r>
            <a:endParaRPr lang="zh-CN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358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4834EB-C289-614D-A529-9EC837E1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(2)</a:t>
            </a:r>
            <a:r>
              <a:rPr lang="zh-CN" altLang="en-US" dirty="0"/>
              <a:t> </a:t>
            </a:r>
            <a:r>
              <a:rPr lang="en-US" altLang="zh-CN" dirty="0"/>
              <a:t>Build body parts:</a:t>
            </a:r>
            <a:br>
              <a:rPr lang="zh-CN" altLang="zh-CN" dirty="0"/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2E7545-23DF-3441-B40A-E10D17DE9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gluCylinder</a:t>
            </a:r>
            <a:r>
              <a:rPr kumimoji="1" lang="en-US" altLang="zh-CN" dirty="0"/>
              <a:t>().</a:t>
            </a:r>
            <a:r>
              <a:rPr kumimoji="1" lang="zh-CN" altLang="en-US" dirty="0"/>
              <a:t> </a:t>
            </a:r>
            <a:r>
              <a:rPr kumimoji="1" lang="en-US" altLang="zh-CN" dirty="0">
                <a:sym typeface="Wingdings" pitchFamily="2" charset="2"/>
              </a:rPr>
              <a:t>{</a:t>
            </a:r>
            <a:endParaRPr kumimoji="1" lang="en-US" altLang="zh-CN" dirty="0"/>
          </a:p>
          <a:p>
            <a:r>
              <a:rPr kumimoji="1" lang="en-US" altLang="zh-CN" dirty="0" err="1"/>
              <a:t>gluSphere</a:t>
            </a:r>
            <a:r>
              <a:rPr kumimoji="1" lang="en-US" altLang="zh-CN" dirty="0"/>
              <a:t>() </a:t>
            </a:r>
            <a:r>
              <a:rPr kumimoji="1" lang="zh-CN" altLang="en-US" dirty="0"/>
              <a:t>  </a:t>
            </a:r>
            <a:r>
              <a:rPr kumimoji="1" lang="en-US" altLang="zh-CN" dirty="0">
                <a:sym typeface="Wingdings" pitchFamily="2" charset="2"/>
              </a:rPr>
              <a:t>{</a:t>
            </a:r>
            <a:r>
              <a:rPr kumimoji="1" lang="zh-CN" altLang="en-US" dirty="0"/>
              <a:t> </a:t>
            </a:r>
            <a:r>
              <a:rPr kumimoji="1" lang="en-US" altLang="zh-CN" dirty="0"/>
              <a:t>to build body parts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5540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DA1167-CB66-CB4F-BD8D-D84686DEA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(3)  Combine body parts together</a:t>
            </a:r>
            <a:br>
              <a:rPr lang="zh-CN" altLang="zh-CN" dirty="0"/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689D72-9A33-874A-A43E-0E0147780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glTranslate</a:t>
            </a:r>
            <a:r>
              <a:rPr kumimoji="1" lang="en-US" altLang="zh-CN" dirty="0"/>
              <a:t> </a:t>
            </a:r>
          </a:p>
          <a:p>
            <a:r>
              <a:rPr kumimoji="1" lang="en-US" altLang="zh-CN" dirty="0" err="1"/>
              <a:t>glRotate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2968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49CF2-ED6B-134F-856D-0B85C4FC7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(4) 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random choose arguments for light:</a:t>
            </a:r>
            <a:br>
              <a:rPr lang="zh-CN" altLang="zh-CN" sz="24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</a:br>
            <a:br>
              <a:rPr lang="zh-CN" altLang="zh-CN" dirty="0"/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F89D98-F2A9-344B-B5F9-D8E5245E9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indent="838200" algn="just">
              <a:spcAft>
                <a:spcPts val="0"/>
              </a:spcAft>
            </a:pPr>
            <a:r>
              <a:rPr lang="en-US" altLang="zh-CN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srand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(time(NULL));</a:t>
            </a:r>
            <a:endParaRPr lang="zh-CN" altLang="zh-CN" sz="14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mat_specular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[0] = (rand()% 10) * 0.09;</a:t>
            </a:r>
            <a:endParaRPr lang="zh-CN" altLang="zh-CN" sz="14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mat_specular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[1] = (rand()% 10) * 0.06;</a:t>
            </a:r>
            <a:endParaRPr lang="zh-CN" altLang="zh-CN" sz="14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mat_specular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[2] = (rand()% 10) * 0.03;</a:t>
            </a:r>
            <a:endParaRPr lang="zh-CN" altLang="zh-CN" sz="14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mat_ambient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[0] = (rand()% 10) * 0.09;</a:t>
            </a:r>
            <a:endParaRPr lang="zh-CN" altLang="zh-CN" sz="14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mat_ambient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[1] = (rand()% 10) * 0.06;</a:t>
            </a:r>
            <a:endParaRPr lang="zh-CN" altLang="zh-CN" sz="14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mat_ambient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[2] = (rand()% 10) * 0.03;</a:t>
            </a:r>
            <a:endParaRPr lang="zh-CN" altLang="zh-CN" sz="14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mat_diffuse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[0] = (rand()% 10) * 0.09;</a:t>
            </a:r>
            <a:endParaRPr lang="zh-CN" altLang="zh-CN" sz="14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mat_diffuse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[1] = (rand()% 10) * 0.06;</a:t>
            </a:r>
            <a:endParaRPr lang="zh-CN" altLang="zh-CN" sz="14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indent="419100" algn="just">
              <a:spcAft>
                <a:spcPts val="0"/>
              </a:spcAft>
            </a:pP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kern="1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mat_diffuse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[2] = (rand()% 10) * 0.03;</a:t>
            </a:r>
            <a:endParaRPr lang="zh-CN" altLang="zh-CN" sz="14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2556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B36976-C5C2-9544-930B-CE407EFC9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(5)  Arguments of rotation angles:</a:t>
            </a:r>
            <a:br>
              <a:rPr lang="zh-CN" altLang="zh-CN" dirty="0"/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471418-ABDA-BD4A-978B-1DA307845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/>
              <a:t>(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) </a:t>
            </a:r>
            <a:r>
              <a:rPr kumimoji="1" lang="en-US" altLang="zh-CN" b="1" dirty="0"/>
              <a:t>frequency</a:t>
            </a:r>
            <a:r>
              <a:rPr kumimoji="1" lang="en-US" altLang="zh-CN" dirty="0"/>
              <a:t>: </a:t>
            </a:r>
            <a:r>
              <a:rPr kumimoji="1" lang="zh-CN" altLang="en-US" dirty="0"/>
              <a:t> </a:t>
            </a:r>
            <a:r>
              <a:rPr kumimoji="1" lang="en-US" altLang="zh-CN" dirty="0"/>
              <a:t>frequency of rotation.</a:t>
            </a:r>
          </a:p>
          <a:p>
            <a:r>
              <a:rPr kumimoji="1" lang="en-US" altLang="zh-CN" dirty="0"/>
              <a:t>(ii) </a:t>
            </a:r>
            <a:r>
              <a:rPr kumimoji="1" lang="en-US" altLang="zh-CN" b="1" dirty="0"/>
              <a:t>max</a:t>
            </a:r>
            <a:r>
              <a:rPr kumimoji="1" lang="en-US" altLang="zh-CN" dirty="0"/>
              <a:t> and </a:t>
            </a:r>
            <a:r>
              <a:rPr kumimoji="1" lang="en-US" altLang="zh-CN" b="1" dirty="0"/>
              <a:t>min</a:t>
            </a:r>
            <a:r>
              <a:rPr kumimoji="1" lang="en-US" altLang="zh-CN" dirty="0"/>
              <a:t> :</a:t>
            </a:r>
            <a:r>
              <a:rPr kumimoji="1" lang="zh-CN" altLang="en-US" dirty="0"/>
              <a:t> </a:t>
            </a:r>
            <a:r>
              <a:rPr kumimoji="1" lang="en-US" altLang="zh-CN" dirty="0"/>
              <a:t>scope of rotation.</a:t>
            </a:r>
          </a:p>
          <a:p>
            <a:endParaRPr kumimoji="1" lang="en-US" altLang="zh-CN" dirty="0"/>
          </a:p>
          <a:p>
            <a:pPr marL="0" lvl="0" indent="0">
              <a:buNone/>
            </a:pPr>
            <a:r>
              <a:rPr lang="en-US" altLang="zh-CN" sz="4400" dirty="0">
                <a:solidFill>
                  <a:prstClr val="black"/>
                </a:solidFill>
                <a:latin typeface="等线 Light" panose="020F0302020204030204"/>
                <a:ea typeface="等线 Light" panose="02010600030101010101" pitchFamily="2" charset="-122"/>
                <a:cs typeface="+mj-cs"/>
              </a:rPr>
              <a:t>(6)  Get rotation angle of each body parts: </a:t>
            </a:r>
            <a:br>
              <a:rPr lang="zh-CN" altLang="zh-CN" sz="4400" dirty="0">
                <a:solidFill>
                  <a:prstClr val="black"/>
                </a:solidFill>
                <a:latin typeface="等线 Light" panose="020F0302020204030204"/>
                <a:ea typeface="等线 Light" panose="02010600030101010101" pitchFamily="2" charset="-122"/>
                <a:cs typeface="+mj-cs"/>
              </a:rPr>
            </a:br>
            <a:endParaRPr lang="en-US" altLang="zh-CN" sz="4400" dirty="0">
              <a:solidFill>
                <a:prstClr val="black"/>
              </a:solidFill>
              <a:latin typeface="等线 Light" panose="020F0302020204030204"/>
              <a:ea typeface="等线 Light" panose="02010600030101010101" pitchFamily="2" charset="-122"/>
              <a:cs typeface="+mj-cs"/>
            </a:endParaRPr>
          </a:p>
          <a:p>
            <a:pPr marL="0" lvl="0" indent="0">
              <a:buNone/>
            </a:pPr>
            <a:r>
              <a:rPr kumimoji="1" lang="en-US" altLang="zh-CN" dirty="0">
                <a:solidFill>
                  <a:prstClr val="black"/>
                </a:solidFill>
              </a:rPr>
              <a:t>float </a:t>
            </a:r>
            <a:r>
              <a:rPr kumimoji="1" lang="en-US" altLang="zh-CN" dirty="0" err="1">
                <a:solidFill>
                  <a:prstClr val="black"/>
                </a:solidFill>
              </a:rPr>
              <a:t>getAngle</a:t>
            </a:r>
            <a:r>
              <a:rPr kumimoji="1" lang="en-US" altLang="zh-CN" dirty="0">
                <a:solidFill>
                  <a:prstClr val="black"/>
                </a:solidFill>
              </a:rPr>
              <a:t>(float </a:t>
            </a:r>
            <a:r>
              <a:rPr kumimoji="1" lang="en-US" altLang="zh-CN" dirty="0" err="1">
                <a:solidFill>
                  <a:prstClr val="black"/>
                </a:solidFill>
              </a:rPr>
              <a:t>freq</a:t>
            </a:r>
            <a:r>
              <a:rPr kumimoji="1" lang="en-US" altLang="zh-CN" dirty="0">
                <a:solidFill>
                  <a:prstClr val="black"/>
                </a:solidFill>
              </a:rPr>
              <a:t>, float min, float max, float time){</a:t>
            </a:r>
          </a:p>
          <a:p>
            <a:pPr marL="0" lvl="0" indent="0">
              <a:buNone/>
            </a:pPr>
            <a:r>
              <a:rPr kumimoji="1" lang="zh-CN" altLang="en-US" dirty="0">
                <a:solidFill>
                  <a:prstClr val="black"/>
                </a:solidFill>
              </a:rPr>
              <a:t>        </a:t>
            </a:r>
            <a:r>
              <a:rPr kumimoji="1" lang="en-US" altLang="zh-CN" dirty="0">
                <a:solidFill>
                  <a:prstClr val="black"/>
                </a:solidFill>
              </a:rPr>
              <a:t>return (max-min) * sin(</a:t>
            </a:r>
            <a:r>
              <a:rPr kumimoji="1" lang="en-US" altLang="zh-CN" dirty="0" err="1">
                <a:solidFill>
                  <a:prstClr val="black"/>
                </a:solidFill>
              </a:rPr>
              <a:t>freq</a:t>
            </a:r>
            <a:r>
              <a:rPr kumimoji="1" lang="en-US" altLang="zh-CN" dirty="0">
                <a:solidFill>
                  <a:prstClr val="black"/>
                </a:solidFill>
              </a:rPr>
              <a:t> * PI * time) + 0.5 * (max + min);</a:t>
            </a:r>
          </a:p>
          <a:p>
            <a:pPr marL="0" lvl="0" indent="0">
              <a:buNone/>
            </a:pPr>
            <a:r>
              <a:rPr kumimoji="1" lang="en-US" altLang="zh-CN" dirty="0">
                <a:solidFill>
                  <a:prstClr val="black"/>
                </a:solidFill>
              </a:rPr>
              <a:t>}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6065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534</Words>
  <Application>Microsoft Macintosh PowerPoint</Application>
  <PresentationFormat>宽屏</PresentationFormat>
  <Paragraphs>59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等线</vt:lpstr>
      <vt:lpstr>等线 Light</vt:lpstr>
      <vt:lpstr>Arial</vt:lpstr>
      <vt:lpstr>Times New Roman</vt:lpstr>
      <vt:lpstr>Office 主题​​</vt:lpstr>
      <vt:lpstr>Dancing robot </vt:lpstr>
      <vt:lpstr>1. abstract: </vt:lpstr>
      <vt:lpstr>examples </vt:lpstr>
      <vt:lpstr>PowerPoint 演示文稿</vt:lpstr>
      <vt:lpstr>(1) init objects for every parts of the robot </vt:lpstr>
      <vt:lpstr>(2) Build body parts: </vt:lpstr>
      <vt:lpstr>(3)  Combine body parts together </vt:lpstr>
      <vt:lpstr>(4) random choose arguments for light:  </vt:lpstr>
      <vt:lpstr>(5)  Arguments of rotation angles: </vt:lpstr>
      <vt:lpstr>(7) Idle function:  </vt:lpstr>
      <vt:lpstr>(8) Implement multiple dancing style: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Dancing robot </dc:title>
  <dc:creator>Yaohan Teng</dc:creator>
  <cp:lastModifiedBy>Yaohan Teng</cp:lastModifiedBy>
  <cp:revision>6</cp:revision>
  <dcterms:created xsi:type="dcterms:W3CDTF">2020-05-14T18:58:23Z</dcterms:created>
  <dcterms:modified xsi:type="dcterms:W3CDTF">2020-05-14T19:23:19Z</dcterms:modified>
</cp:coreProperties>
</file>